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13"/>
    <p:restoredTop sz="94674"/>
  </p:normalViewPr>
  <p:slideViewPr>
    <p:cSldViewPr snapToGrid="0" snapToObjects="1">
      <p:cViewPr varScale="1">
        <p:scale>
          <a:sx n="119" d="100"/>
          <a:sy n="119" d="100"/>
        </p:scale>
        <p:origin x="72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8DDB4-0567-DD4C-97EC-F2C8CD5DC0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5C0276-C890-3649-935C-8A142039E9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964BCF-D5FF-F149-AE25-519264DEE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F8432-D8BB-024B-8D80-2921E71826FA}" type="datetimeFigureOut">
              <a:rPr lang="en-NL" smtClean="0"/>
              <a:t>29/03/2022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860138-4072-C54A-BEF5-B2962BE7F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EBB46-0BE0-974C-9AA2-1031C0B3C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4591-827D-F340-AB1E-D4955CEA208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080264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E725A-3C12-4741-8AD3-8016829E5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E71B0E-DB6B-5B43-A863-4746850B8E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47589A-F373-0046-AC96-91677F350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F8432-D8BB-024B-8D80-2921E71826FA}" type="datetimeFigureOut">
              <a:rPr lang="en-NL" smtClean="0"/>
              <a:t>29/03/2022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4ED1E9-BFED-0F4B-B480-790941CEA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C3181-B8A1-C244-8A06-F2D4848FA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4591-827D-F340-AB1E-D4955CEA208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834102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A240DD-D177-924D-A3AF-13E3E213C1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B39697-65F3-D449-9A7B-D860D90B50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244421-BC54-9747-BF57-F8D42E472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F8432-D8BB-024B-8D80-2921E71826FA}" type="datetimeFigureOut">
              <a:rPr lang="en-NL" smtClean="0"/>
              <a:t>29/03/2022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6ED70E-552B-EF40-96F6-003C4C3E5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15F3B1-612E-BB47-B261-CE89662FA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4591-827D-F340-AB1E-D4955CEA208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536196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1B3E5-9E68-C941-A2CD-B73B75EAA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6927E7-74CE-C443-8D7A-EB044692BB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D32979-FA8F-1C41-A00F-20433354E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F8432-D8BB-024B-8D80-2921E71826FA}" type="datetimeFigureOut">
              <a:rPr lang="en-NL" smtClean="0"/>
              <a:t>29/03/2022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49ABC4-48D6-E747-850C-28759A67D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7D70A2-897C-DE47-B052-5C7E7A1CB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4591-827D-F340-AB1E-D4955CEA208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79188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63AF2-F963-2E43-AF3F-AC7004267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CD0115-4A6E-4249-9ECF-06EF59B98E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C3D929-B510-F84A-8FA8-58E316525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F8432-D8BB-024B-8D80-2921E71826FA}" type="datetimeFigureOut">
              <a:rPr lang="en-NL" smtClean="0"/>
              <a:t>29/03/2022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178A0A-D636-5D4D-9139-638A9681F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1165FB-990A-1945-B132-E681BEB8C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4591-827D-F340-AB1E-D4955CEA208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4783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3E1A7-4E2E-D94D-B22C-5297FEEC2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83B466-DB95-964F-835E-5195E09DAD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7642C6-0246-D04E-9E67-60EE12C2A2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A6D912-1795-0343-8E57-8CC0E6F18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F8432-D8BB-024B-8D80-2921E71826FA}" type="datetimeFigureOut">
              <a:rPr lang="en-NL" smtClean="0"/>
              <a:t>29/03/2022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3C6635-4D50-A046-B86D-F24032E67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A8E905-E6F4-EA43-8A6B-40E805C75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4591-827D-F340-AB1E-D4955CEA208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858672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ED66F-F7F4-CD48-A1A7-DC1B15C06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3B6C02-8554-344E-91ED-D73F643CB1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091E3D-9445-164B-8905-60E4F355E8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6DBFC0-1FDC-504F-909F-2F2C6B4598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4BC786-5974-B946-A395-015D112556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26AC77-078C-4B4B-A6E1-DEEE3E678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F8432-D8BB-024B-8D80-2921E71826FA}" type="datetimeFigureOut">
              <a:rPr lang="en-NL" smtClean="0"/>
              <a:t>29/03/2022</a:t>
            </a:fld>
            <a:endParaRPr lang="en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462C9C-F5BA-3344-AD94-0CB50B27B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E4F611-FCDE-4C47-91D2-9D2D3002C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4591-827D-F340-AB1E-D4955CEA208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767913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B2CEF-57CB-9043-87FC-93369FCA1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8A117-679E-6E4C-874D-A94285A09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F8432-D8BB-024B-8D80-2921E71826FA}" type="datetimeFigureOut">
              <a:rPr lang="en-NL" smtClean="0"/>
              <a:t>29/03/2022</a:t>
            </a:fld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ED038D-1EF0-184C-945D-8059BA1BB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EE42E9-B97D-8B4A-BD73-A59E8553F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4591-827D-F340-AB1E-D4955CEA208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640661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03D6FD-8126-D84F-ADC2-0B2FF24EF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F8432-D8BB-024B-8D80-2921E71826FA}" type="datetimeFigureOut">
              <a:rPr lang="en-NL" smtClean="0"/>
              <a:t>29/03/2022</a:t>
            </a:fld>
            <a:endParaRPr lang="en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A66764-90D5-504A-AE61-604547FBD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773946-2B5B-7F43-BC9B-886D54F30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4591-827D-F340-AB1E-D4955CEA208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870566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3134D-CFB2-1E4F-9F17-9BFE6D24D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E7DB9D-370B-814E-97C9-8A3E53F4D5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D3C8A1-D94A-C443-92D5-CD5DD5FA81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2E4FC2-A822-AB47-9BF0-07A9A955C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F8432-D8BB-024B-8D80-2921E71826FA}" type="datetimeFigureOut">
              <a:rPr lang="en-NL" smtClean="0"/>
              <a:t>29/03/2022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796548-DB6B-3D4C-BC3A-C3C5F3F5C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EFBEBA-8564-954E-A0A1-5190B5484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4591-827D-F340-AB1E-D4955CEA208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847868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E10E7-53FC-D046-8A3A-364A5249E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5D7A1D-284C-E340-AAE8-DC07463578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A017DC-7A1A-1048-98E9-9636F48A4C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C0E80D-102C-F942-92F0-59F196F00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F8432-D8BB-024B-8D80-2921E71826FA}" type="datetimeFigureOut">
              <a:rPr lang="en-NL" smtClean="0"/>
              <a:t>29/03/2022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495C34-5FCA-5F47-B462-83D5F9258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17372B-9047-934F-823E-48E9641BB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4591-827D-F340-AB1E-D4955CEA208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655075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5BCBC4-10AF-F24E-A4BB-8E8F3C3EE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3451F9-B344-144C-BECA-BBF03220A9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47CDE-EA39-4447-8E93-8D1DCFEB1D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F8432-D8BB-024B-8D80-2921E71826FA}" type="datetimeFigureOut">
              <a:rPr lang="en-NL" smtClean="0"/>
              <a:t>29/03/2022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98C4C6-3051-4A40-8F98-F5CD9A1523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055FCF-15C9-E040-8061-E3F7BD372E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34591-827D-F340-AB1E-D4955CEA208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001939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2C13D16-4B83-7B4C-B940-590FC6021B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0367" y="2420730"/>
            <a:ext cx="4356100" cy="3644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597073-7D77-6647-A3D5-3D4F10A6F4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3911" y="517111"/>
            <a:ext cx="4302425" cy="3683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7945EC7-F688-2A4F-8648-0E4FEA397E98}"/>
              </a:ext>
            </a:extLst>
          </p:cNvPr>
          <p:cNvSpPr txBox="1"/>
          <p:nvPr/>
        </p:nvSpPr>
        <p:spPr>
          <a:xfrm>
            <a:off x="6679094" y="3375992"/>
            <a:ext cx="1867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dirty="0"/>
              <a:t># monitoring days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9CB2D7-6D2C-5946-80A6-CDD0E54EF5A5}"/>
              </a:ext>
            </a:extLst>
          </p:cNvPr>
          <p:cNvSpPr txBox="1"/>
          <p:nvPr/>
        </p:nvSpPr>
        <p:spPr>
          <a:xfrm rot="16200000">
            <a:off x="4078928" y="1214998"/>
            <a:ext cx="2777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dirty="0"/>
              <a:t>cumulative species richness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5DB0BBE-0A26-D444-93E6-7564730A7E2D}"/>
              </a:ext>
            </a:extLst>
          </p:cNvPr>
          <p:cNvSpPr txBox="1"/>
          <p:nvPr/>
        </p:nvSpPr>
        <p:spPr>
          <a:xfrm rot="16200000">
            <a:off x="895322" y="3954228"/>
            <a:ext cx="2177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dirty="0"/>
              <a:t># hoverfly individuals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9730581-1A51-AA47-BEF0-974F22C474E1}"/>
              </a:ext>
            </a:extLst>
          </p:cNvPr>
          <p:cNvSpPr txBox="1"/>
          <p:nvPr/>
        </p:nvSpPr>
        <p:spPr>
          <a:xfrm>
            <a:off x="3911457" y="5687775"/>
            <a:ext cx="592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dirty="0"/>
              <a:t>year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B9FCA-6923-814C-9324-FC62CC8610BB}"/>
              </a:ext>
            </a:extLst>
          </p:cNvPr>
          <p:cNvSpPr/>
          <p:nvPr/>
        </p:nvSpPr>
        <p:spPr>
          <a:xfrm>
            <a:off x="3337171" y="3112245"/>
            <a:ext cx="7152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L" sz="2400" dirty="0">
                <a:solidFill>
                  <a:srgbClr val="FF0000"/>
                </a:solidFill>
              </a:rPr>
              <a:t>80%</a:t>
            </a:r>
          </a:p>
        </p:txBody>
      </p:sp>
      <p:sp>
        <p:nvSpPr>
          <p:cNvPr id="21" name="Down Arrow 20">
            <a:extLst>
              <a:ext uri="{FF2B5EF4-FFF2-40B4-BE49-F238E27FC236}">
                <a16:creationId xmlns:a16="http://schemas.microsoft.com/office/drawing/2014/main" id="{2B7F5DE9-AE0D-334B-9719-6D3C849CB239}"/>
              </a:ext>
            </a:extLst>
          </p:cNvPr>
          <p:cNvSpPr/>
          <p:nvPr/>
        </p:nvSpPr>
        <p:spPr>
          <a:xfrm>
            <a:off x="3289789" y="3171663"/>
            <a:ext cx="103641" cy="461665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834010B-94DF-8A4A-A334-AB4BC76BF622}"/>
              </a:ext>
            </a:extLst>
          </p:cNvPr>
          <p:cNvSpPr/>
          <p:nvPr/>
        </p:nvSpPr>
        <p:spPr>
          <a:xfrm>
            <a:off x="8188642" y="1292892"/>
            <a:ext cx="7152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L" sz="2400" dirty="0">
                <a:solidFill>
                  <a:srgbClr val="FF0000"/>
                </a:solidFill>
              </a:rPr>
              <a:t>44%</a:t>
            </a:r>
          </a:p>
        </p:txBody>
      </p:sp>
      <p:sp>
        <p:nvSpPr>
          <p:cNvPr id="24" name="Down Arrow 23">
            <a:extLst>
              <a:ext uri="{FF2B5EF4-FFF2-40B4-BE49-F238E27FC236}">
                <a16:creationId xmlns:a16="http://schemas.microsoft.com/office/drawing/2014/main" id="{872A507A-8F9A-5E40-914D-96E0DB4D8677}"/>
              </a:ext>
            </a:extLst>
          </p:cNvPr>
          <p:cNvSpPr/>
          <p:nvPr/>
        </p:nvSpPr>
        <p:spPr>
          <a:xfrm>
            <a:off x="8141260" y="1352310"/>
            <a:ext cx="103641" cy="461665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08BDCD1-ADFE-D449-A196-B3956BAACDD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9223" y="91661"/>
            <a:ext cx="3074721" cy="237849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B7D8493-C8FA-AF4C-A1EB-2C62B798A419}"/>
              </a:ext>
            </a:extLst>
          </p:cNvPr>
          <p:cNvSpPr txBox="1"/>
          <p:nvPr/>
        </p:nvSpPr>
        <p:spPr>
          <a:xfrm>
            <a:off x="1799223" y="91661"/>
            <a:ext cx="14645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i="1" dirty="0" err="1"/>
              <a:t>Episyrphus</a:t>
            </a:r>
            <a:r>
              <a:rPr lang="en-GB" sz="1200" i="1" dirty="0"/>
              <a:t> </a:t>
            </a:r>
            <a:r>
              <a:rPr lang="en-GB" sz="1200" i="1" dirty="0" err="1"/>
              <a:t>balteatus</a:t>
            </a:r>
            <a:endParaRPr lang="en-NL" sz="12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1B89E2-5173-B94C-BAB7-CE705621D69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1924" y="4050990"/>
            <a:ext cx="2759063" cy="198082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EB98B64-9F2A-9F42-B242-2B551BF0B276}"/>
              </a:ext>
            </a:extLst>
          </p:cNvPr>
          <p:cNvSpPr txBox="1"/>
          <p:nvPr/>
        </p:nvSpPr>
        <p:spPr>
          <a:xfrm>
            <a:off x="6241924" y="4041914"/>
            <a:ext cx="13976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sz="1200" i="1" dirty="0">
                <a:solidFill>
                  <a:schemeClr val="bg1"/>
                </a:solidFill>
              </a:rPr>
              <a:t>Meligramma cincta</a:t>
            </a:r>
          </a:p>
        </p:txBody>
      </p:sp>
    </p:spTree>
    <p:extLst>
      <p:ext uri="{BB962C8B-B14F-4D97-AF65-F5344CB8AC3E}">
        <p14:creationId xmlns:p14="http://schemas.microsoft.com/office/powerpoint/2010/main" val="13059310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18</Words>
  <Application>Microsoft Macintosh PowerPoint</Application>
  <PresentationFormat>Widescreen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Eelke Jongejans</dc:creator>
  <cp:lastModifiedBy>Eelke Jongejans</cp:lastModifiedBy>
  <cp:revision>9</cp:revision>
  <dcterms:created xsi:type="dcterms:W3CDTF">2021-11-19T15:02:46Z</dcterms:created>
  <dcterms:modified xsi:type="dcterms:W3CDTF">2022-03-29T11:07:32Z</dcterms:modified>
</cp:coreProperties>
</file>